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66" r:id="rId4"/>
    <p:sldId id="268" r:id="rId5"/>
    <p:sldId id="269" r:id="rId6"/>
    <p:sldId id="258" r:id="rId7"/>
    <p:sldId id="263" r:id="rId8"/>
    <p:sldId id="262" r:id="rId9"/>
    <p:sldId id="264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  <a:srgbClr val="006600"/>
    <a:srgbClr val="DD118A"/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3094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0173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3208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486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81533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9201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17254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60732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0785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91317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647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8732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HOA%202015-2016\TO&#193;N%20TU&#7846;N%2031%20-%20TI&#7870;T%20148%20LUY&#7878;N%20T&#7852;P\RhythmOfTheRain-Hoatau_rs38.mp3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D:\PICTURES\A___ẢNH\Trang trí POWERPOINT\Backgrounds\Colorful-Birthday-Balloons-Print-Maste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13" y="0"/>
            <a:ext cx="91328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842864" y="1553294"/>
            <a:ext cx="716045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i="0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Giáo</a:t>
            </a:r>
            <a:r>
              <a:rPr lang="en-US" sz="5400" b="1" i="0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i="0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án</a:t>
            </a:r>
            <a:r>
              <a:rPr lang="en-US" sz="5400" b="1" i="0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i="0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điện</a:t>
            </a:r>
            <a:r>
              <a:rPr lang="en-US" sz="5400" b="1" i="0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i="0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tử</a:t>
            </a:r>
            <a:endParaRPr lang="en-US" sz="5400" b="1" i="0" cap="all" dirty="0">
              <a:ln w="9000" cmpd="sng">
                <a:solidFill>
                  <a:srgbClr val="006600"/>
                </a:solidFill>
                <a:prstDash val="solid"/>
              </a:ln>
              <a:solidFill>
                <a:srgbClr val="006600"/>
              </a:soli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060" y="10672"/>
            <a:ext cx="651062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i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TRƯỜNG TIỂU HỌC ÁI MỘ 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74913" y="3216275"/>
            <a:ext cx="6353175" cy="218521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Môn</a:t>
            </a:r>
            <a:r>
              <a:rPr lang="en-US" sz="3200" b="1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2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3200" i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3200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3200" i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3200" b="1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Tuần</a:t>
            </a:r>
            <a:r>
              <a:rPr lang="en-US" sz="3200" b="1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en-US" sz="3200" i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3200" b="1" i="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Luyện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Tiếng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Việt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và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Toán</a:t>
            </a:r>
            <a:endParaRPr lang="vi-VN" sz="4000" b="1" i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RhythmOfTheRain-Hoatau_rs38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713" y="41433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57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14600" y="285728"/>
            <a:ext cx="4191000" cy="1371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TIẾNG VIỆT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6800" y="1571612"/>
            <a:ext cx="678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/>
              <a:t>Chính</a:t>
            </a:r>
            <a:r>
              <a:rPr lang="en-US" sz="4000" dirty="0" smtClean="0"/>
              <a:t> </a:t>
            </a:r>
            <a:r>
              <a:rPr lang="en-US" sz="4000" dirty="0" err="1" smtClean="0"/>
              <a:t>tả</a:t>
            </a:r>
            <a:r>
              <a:rPr lang="en-US" sz="4000" dirty="0" smtClean="0"/>
              <a:t>:</a:t>
            </a:r>
            <a:r>
              <a:rPr lang="en-US" sz="4000" dirty="0"/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Mưa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bóng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mây</a:t>
            </a:r>
            <a:endParaRPr lang="en-US" sz="4000" b="1" dirty="0">
              <a:solidFill>
                <a:srgbClr val="FF0000"/>
              </a:solidFill>
            </a:endParaRPr>
          </a:p>
        </p:txBody>
      </p:sp>
      <p:pic>
        <p:nvPicPr>
          <p:cNvPr id="7" name="Picture 12" descr="D:\PICTURES\A___ẢNH\Hình động\to_gi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962400"/>
            <a:ext cx="41052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524000" y="4344650"/>
            <a:ext cx="5791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Cùng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học</a:t>
            </a:r>
            <a:endParaRPr lang="en-US" sz="40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Tiếng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Việt</a:t>
            </a:r>
            <a:endParaRPr lang="en-US" sz="40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2132950"/>
            <a:ext cx="81153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/>
              <a:t>Luyện</a:t>
            </a:r>
            <a:r>
              <a:rPr lang="en-US" sz="4000" dirty="0" smtClean="0"/>
              <a:t> </a:t>
            </a:r>
            <a:r>
              <a:rPr lang="en-US" sz="4000" dirty="0" err="1" smtClean="0"/>
              <a:t>từ</a:t>
            </a:r>
            <a:r>
              <a:rPr lang="en-US" sz="4000" dirty="0" smtClean="0"/>
              <a:t> </a:t>
            </a:r>
            <a:r>
              <a:rPr lang="en-US" sz="4000" dirty="0" err="1" smtClean="0"/>
              <a:t>và</a:t>
            </a:r>
            <a:r>
              <a:rPr lang="en-US" sz="4000" dirty="0" smtClean="0"/>
              <a:t> </a:t>
            </a:r>
            <a:r>
              <a:rPr lang="en-US" sz="4000" dirty="0" err="1" smtClean="0"/>
              <a:t>câu</a:t>
            </a:r>
            <a:r>
              <a:rPr lang="en-US" sz="4000" dirty="0" smtClean="0"/>
              <a:t>: </a:t>
            </a:r>
            <a:r>
              <a:rPr lang="en-US" sz="4000" b="1" dirty="0" err="1" smtClean="0">
                <a:solidFill>
                  <a:srgbClr val="FF0000"/>
                </a:solidFill>
              </a:rPr>
              <a:t>Từ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ngữ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về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thời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tiết</a:t>
            </a:r>
            <a:endParaRPr lang="en-US" sz="40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</a:rPr>
              <a:t>Đặt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trả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lời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câu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hỏi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Khi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</a:rPr>
              <a:t>?</a:t>
            </a: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</a:rPr>
              <a:t>Dấu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chấm</a:t>
            </a:r>
            <a:r>
              <a:rPr lang="en-US" sz="4000" b="1" dirty="0" smtClean="0">
                <a:solidFill>
                  <a:srgbClr val="FF0000"/>
                </a:solidFill>
              </a:rPr>
              <a:t>, </a:t>
            </a:r>
            <a:r>
              <a:rPr lang="en-US" sz="4000" b="1" dirty="0" err="1" smtClean="0">
                <a:solidFill>
                  <a:srgbClr val="FF0000"/>
                </a:solidFill>
              </a:rPr>
              <a:t>dấu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chấm</a:t>
            </a:r>
            <a:r>
              <a:rPr lang="en-US" sz="4000" b="1" dirty="0" smtClean="0">
                <a:solidFill>
                  <a:srgbClr val="FF0000"/>
                </a:solidFill>
              </a:rPr>
              <a:t> than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130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28596" y="609600"/>
            <a:ext cx="1928826" cy="685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 (10)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05066" y="428604"/>
            <a:ext cx="6381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720" y="2000240"/>
            <a:ext cx="85725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lphaLcParenR"/>
            </a:pPr>
            <a:r>
              <a:rPr lang="en-US" sz="3200" b="1" dirty="0" err="1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dirty="0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200" b="1" dirty="0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3200" b="1" dirty="0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200" b="1" dirty="0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oi</a:t>
            </a:r>
            <a:r>
              <a:rPr lang="en-US" sz="3200" b="1" dirty="0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 ả, </a:t>
            </a:r>
            <a:r>
              <a:rPr lang="en-US" sz="3200" b="1" dirty="0" err="1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mát</a:t>
            </a:r>
            <a:r>
              <a:rPr lang="en-US" sz="3200" b="1" dirty="0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mẻ</a:t>
            </a:r>
            <a:r>
              <a:rPr lang="en-US" sz="3200" b="1" dirty="0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200" b="1" dirty="0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 smtClean="0">
                <a:solidFill>
                  <a:srgbClr val="DD118A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AutoNum type="alphaLcParenR"/>
            </a:pP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nực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oi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nồng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nung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AutoNum type="alphaLcParenR"/>
            </a:pP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se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chớm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mát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mẻ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heo</a:t>
            </a:r>
            <a:r>
              <a:rPr 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may.</a:t>
            </a:r>
          </a:p>
          <a:p>
            <a:pPr marL="514350" indent="-514350" algn="just">
              <a:buAutoNum type="alphaLcParenR"/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buốt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phùn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bấc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5000628" y="2571744"/>
            <a:ext cx="1214446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500958" y="3143248"/>
            <a:ext cx="1214446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286776" y="4071942"/>
            <a:ext cx="500066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928662" y="4500570"/>
            <a:ext cx="785818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143504" y="5500702"/>
            <a:ext cx="1214446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28596" y="500042"/>
            <a:ext cx="1928826" cy="685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 (10)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05066" y="428604"/>
            <a:ext cx="63817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1928802"/>
            <a:ext cx="8286808" cy="2958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000100" y="2714620"/>
            <a:ext cx="142876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00100" y="3429000"/>
            <a:ext cx="142876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929190" y="4143380"/>
            <a:ext cx="142876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286248" y="4929198"/>
            <a:ext cx="178595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28596" y="500042"/>
            <a:ext cx="1928826" cy="685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 (10)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05066" y="428604"/>
            <a:ext cx="6381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1928802"/>
            <a:ext cx="82868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…………………………………………….</a:t>
            </a:r>
          </a:p>
          <a:p>
            <a:pPr marL="514350" indent="-514350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ngoái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…………………………………………….</a:t>
            </a:r>
          </a:p>
          <a:p>
            <a:pPr marL="514350" indent="-514350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…………………………………………….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4414" y="5643578"/>
            <a:ext cx="6929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?)</a:t>
            </a:r>
            <a:endParaRPr lang="en-US" sz="32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00298" y="2415597"/>
            <a:ext cx="2428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71736" y="3558605"/>
            <a:ext cx="2428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71736" y="4643446"/>
            <a:ext cx="2428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14600" y="533400"/>
            <a:ext cx="4191000" cy="13716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TOÁN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76400" y="2362200"/>
            <a:ext cx="579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</a:rPr>
              <a:t>Luyện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smtClean="0">
                <a:solidFill>
                  <a:srgbClr val="FF0000"/>
                </a:solidFill>
              </a:rPr>
              <a:t>tập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6" name="Picture 12" descr="D:\PICTURES\A___ẢNH\Hình động\to_gi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962400"/>
            <a:ext cx="41052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24000" y="4344650"/>
            <a:ext cx="5791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Cùng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học</a:t>
            </a:r>
            <a:endParaRPr lang="en-US" sz="40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Toán</a:t>
            </a:r>
            <a:endParaRPr lang="en-US" sz="40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4907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28596" y="428604"/>
            <a:ext cx="1428760" cy="10001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 (9)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5918" y="701085"/>
            <a:ext cx="72866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28596" y="2000240"/>
          <a:ext cx="8358246" cy="23574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90059"/>
                <a:gridCol w="1144284"/>
                <a:gridCol w="1004979"/>
                <a:gridCol w="813714"/>
                <a:gridCol w="1006085"/>
                <a:gridCol w="1083476"/>
                <a:gridCol w="1315649"/>
              </a:tblGrid>
              <a:tr h="785818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</a:rPr>
                        <a:t>Thừa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</a:rPr>
                        <a:t>số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4dm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4kg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sz="2800" b="1" i="1" dirty="0" smtClean="0">
                          <a:solidFill>
                            <a:schemeClr val="tx1"/>
                          </a:solidFill>
                        </a:rPr>
                        <a:t>l</a:t>
                      </a:r>
                      <a:endParaRPr lang="en-US" sz="28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4cm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4cm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4cm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</a:rPr>
                        <a:t>Thừa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</a:rPr>
                        <a:t>số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</a:rPr>
                        <a:t>Tích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12kg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lang="en-US" sz="2800" b="1" i="1" dirty="0" smtClean="0">
                          <a:solidFill>
                            <a:schemeClr val="tx1"/>
                          </a:solidFill>
                        </a:rPr>
                        <a:t>l</a:t>
                      </a:r>
                      <a:endParaRPr lang="en-US" sz="28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36cm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16cm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500298" y="3643314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8dm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57818" y="3643314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40cm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15140" y="2857496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8148" y="2857496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14876" y="2857496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57620" y="2857496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0464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28596" y="428604"/>
            <a:ext cx="1857388" cy="685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4 (9)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85786" y="428604"/>
            <a:ext cx="80010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: 4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4348" y="271462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57290" y="3357562"/>
            <a:ext cx="69294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4 x 9 = 36 (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 36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230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8265" y="2551837"/>
            <a:ext cx="550747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HƯỚNG DẪN</a:t>
            </a:r>
          </a:p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CHUẨN BỊ BÀI SAU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7423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6&quot;/&gt;&lt;property id=&quot;20307&quot; value=&quot;258&quot;/&gt;&lt;/object&gt;&lt;object type=&quot;3&quot; unique_id=&quot;10007&quot;&gt;&lt;property id=&quot;20148&quot; value=&quot;5&quot;/&gt;&lt;property id=&quot;20300&quot; value=&quot;Slide 7&quot;/&gt;&lt;property id=&quot;20307&quot; value=&quot;263&quot;/&gt;&lt;/object&gt;&lt;object type=&quot;3&quot; unique_id=&quot;10008&quot;&gt;&lt;property id=&quot;20148&quot; value=&quot;5&quot;/&gt;&lt;property id=&quot;20300&quot; value=&quot;Slide 8&quot;/&gt;&lt;property id=&quot;20307&quot; value=&quot;262&quot;/&gt;&lt;/object&gt;&lt;object type=&quot;3&quot; unique_id=&quot;10010&quot;&gt;&lt;property id=&quot;20148&quot; value=&quot;5&quot;/&gt;&lt;property id=&quot;20300&quot; value=&quot;Slide 9&quot;/&gt;&lt;property id=&quot;20307&quot; value=&quot;264&quot;/&gt;&lt;/object&gt;&lt;object type=&quot;3&quot; unique_id=&quot;10029&quot;&gt;&lt;property id=&quot;20148&quot; value=&quot;5&quot;/&gt;&lt;property id=&quot;20300&quot; value=&quot;Slide 3&quot;/&gt;&lt;property id=&quot;20307&quot; value=&quot;266&quot;/&gt;&lt;/object&gt;&lt;object type=&quot;3&quot; unique_id=&quot;10051&quot;&gt;&lt;property id=&quot;20148&quot; value=&quot;5&quot;/&gt;&lt;property id=&quot;20300&quot; value=&quot;Slide 4&quot;/&gt;&lt;property id=&quot;20307&quot; value=&quot;268&quot;/&gt;&lt;/object&gt;&lt;object type=&quot;3&quot; unique_id=&quot;10052&quot;&gt;&lt;property id=&quot;20148&quot; value=&quot;5&quot;/&gt;&lt;property id=&quot;20300&quot; value=&quot;Slide 5&quot;/&gt;&lt;property id=&quot;20307&quot; value=&quot;26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428</Words>
  <Application>Microsoft Office PowerPoint</Application>
  <PresentationFormat>On-screen Show (4:3)</PresentationFormat>
  <Paragraphs>74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Phan Danh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Dang Le Phan Danh</dc:creator>
  <cp:lastModifiedBy>Administrator</cp:lastModifiedBy>
  <cp:revision>103</cp:revision>
  <dcterms:created xsi:type="dcterms:W3CDTF">2015-10-26T02:24:19Z</dcterms:created>
  <dcterms:modified xsi:type="dcterms:W3CDTF">2017-01-19T06:29:07Z</dcterms:modified>
</cp:coreProperties>
</file>